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13C"/>
    <a:srgbClr val="A1C73A"/>
    <a:srgbClr val="AFA29F"/>
    <a:srgbClr val="413937"/>
    <a:srgbClr val="00AAEC"/>
    <a:srgbClr val="C3188D"/>
    <a:srgbClr val="ED174D"/>
    <a:srgbClr val="ED1E24"/>
    <a:srgbClr val="F19121"/>
    <a:srgbClr val="FE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0" y="-732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703388" cy="2016125"/>
          </a:xfrm>
          <a:prstGeom prst="rect">
            <a:avLst/>
          </a:prstGeom>
          <a:solidFill>
            <a:srgbClr val="A1C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34208" y="689736"/>
            <a:ext cx="12811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Ваше Имя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421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8 800 333-22-11</a:t>
            </a: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www.yoursite.ru</a:t>
            </a:r>
            <a:endParaRPr lang="ru-RU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212" y="933896"/>
            <a:ext cx="1172116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" y="215974"/>
            <a:ext cx="950092" cy="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752600" cy="20145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847370"/>
            <a:ext cx="1080120" cy="2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" y="844955"/>
            <a:ext cx="1446065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41</cp:revision>
  <dcterms:created xsi:type="dcterms:W3CDTF">2013-04-14T13:39:30Z</dcterms:created>
  <dcterms:modified xsi:type="dcterms:W3CDTF">2013-04-20T01:01:08Z</dcterms:modified>
</cp:coreProperties>
</file>